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8288000" cy="10287000"/>
  <p:notesSz cx="6858000" cy="9144000"/>
  <p:embeddedFontLst>
    <p:embeddedFont>
      <p:font typeface="Montserrat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78596" autoAdjust="0"/>
  </p:normalViewPr>
  <p:slideViewPr>
    <p:cSldViewPr>
      <p:cViewPr varScale="1">
        <p:scale>
          <a:sx n="60" d="100"/>
          <a:sy n="60" d="100"/>
        </p:scale>
        <p:origin x="110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bg-BG" dirty="0"/>
              <a:t>Здравейте уважаемо жури ние сме </a:t>
            </a:r>
            <a:r>
              <a:rPr lang="bg-BG" dirty="0" err="1"/>
              <a:t>дедебъгерс</a:t>
            </a:r>
            <a:r>
              <a:rPr lang="bg-BG" dirty="0"/>
              <a:t> и ще ви представим проекта ни </a:t>
            </a:r>
            <a:r>
              <a:rPr lang="en-US" dirty="0"/>
              <a:t>mountain4all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Проблемът в момента е разделената информация притежавана от различни</a:t>
            </a:r>
            <a:r>
              <a:rPr lang="en-US" dirty="0"/>
              <a:t> </a:t>
            </a:r>
            <a:r>
              <a:rPr lang="bg-BG" dirty="0"/>
              <a:t>субекти, което прави намирането и </a:t>
            </a:r>
            <a:r>
              <a:rPr lang="bg-BG" dirty="0" err="1"/>
              <a:t>и</a:t>
            </a:r>
            <a:r>
              <a:rPr lang="bg-BG" dirty="0"/>
              <a:t> обобщаването и трудоемко.</a:t>
            </a:r>
          </a:p>
          <a:p>
            <a:pPr marL="171450" indent="-171450">
              <a:buFontTx/>
              <a:buChar char="-"/>
            </a:pPr>
            <a:r>
              <a:rPr lang="bg-BG" dirty="0"/>
              <a:t>Към момента решение от страна на туристите е да търсят отделно информация и да я интерпретират. Всичко това няма обратна връзка с държавата </a:t>
            </a:r>
            <a:r>
              <a:rPr lang="en-US" dirty="0"/>
              <a:t>(</a:t>
            </a:r>
            <a:r>
              <a:rPr lang="bg-BG" dirty="0"/>
              <a:t>планинските служби</a:t>
            </a:r>
            <a:r>
              <a:rPr lang="en-US" dirty="0"/>
              <a:t>)</a:t>
            </a:r>
            <a:r>
              <a:rPr lang="bg-BG" dirty="0"/>
              <a:t>. </a:t>
            </a:r>
          </a:p>
          <a:p>
            <a:pPr marL="171450" indent="-171450">
              <a:buFontTx/>
              <a:buChar char="-"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3715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bg-BG" dirty="0"/>
              <a:t>Целта на проекта е да се подобри безопасността в планината като: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bg-BG" dirty="0"/>
              <a:t>--се публикува систематизирана информация за лавинна опасност която да се предостави на туристите.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bg-BG" dirty="0"/>
              <a:t>--се проследява потока от туристи което да служи на планинските служби за подобряване на пътеките и хижите.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bg-BG" dirty="0"/>
              <a:t>Целта е Информиране за пренаселеност на зони насочено към туристите и планинските служби.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Нашето решение ще е:</a:t>
            </a:r>
          </a:p>
          <a:p>
            <a:pPr marL="171450" indent="-171450">
              <a:buFontTx/>
              <a:buChar char="-"/>
            </a:pPr>
            <a:r>
              <a:rPr lang="bg-BG" dirty="0"/>
              <a:t>--Обединяване на информация:  </a:t>
            </a:r>
          </a:p>
          <a:p>
            <a:pPr marL="171450" indent="-171450">
              <a:buFontTx/>
              <a:buChar char="-"/>
            </a:pPr>
            <a:r>
              <a:rPr lang="bg-BG" dirty="0"/>
              <a:t>----Събиране на информация от неправителствени организации чрез </a:t>
            </a:r>
            <a:r>
              <a:rPr lang="bg-BG" dirty="0" err="1"/>
              <a:t>скрепвйане</a:t>
            </a:r>
            <a:r>
              <a:rPr lang="bg-BG" dirty="0"/>
              <a:t> на техните публикувани данни.</a:t>
            </a:r>
          </a:p>
          <a:p>
            <a:pPr marL="171450" indent="-171450">
              <a:buFontTx/>
              <a:buChar char="-"/>
            </a:pPr>
            <a:r>
              <a:rPr lang="bg-BG" dirty="0"/>
              <a:t>--Проследяване на поток от туристи:</a:t>
            </a:r>
          </a:p>
          <a:p>
            <a:pPr marL="171450" indent="-171450">
              <a:buFontTx/>
              <a:buChar char="-"/>
            </a:pPr>
            <a:r>
              <a:rPr lang="bg-BG" dirty="0"/>
              <a:t>----Проследяването на хора ще става чрез сензори от планински пътеки.</a:t>
            </a:r>
          </a:p>
          <a:p>
            <a:pPr marL="171450" indent="-171450">
              <a:buFontTx/>
              <a:buChar char="-"/>
            </a:pPr>
            <a:r>
              <a:rPr lang="bg-BG" dirty="0"/>
              <a:t>--Визуализиране и обработване на данните:</a:t>
            </a:r>
          </a:p>
          <a:p>
            <a:pPr marL="171450" indent="-171450">
              <a:buFontTx/>
              <a:buChar char="-"/>
            </a:pPr>
            <a:r>
              <a:rPr lang="bg-BG" dirty="0"/>
              <a:t>----То ще става чрез сървър. Той ще събира и обобщава информацията и ще я представя лесно и четимо.</a:t>
            </a:r>
          </a:p>
          <a:p>
            <a:pPr marL="171450" indent="-171450">
              <a:buFontTx/>
              <a:buChar char="-"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5839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1. Сензорите по планинските пътеки събират и изпращат информация за движението на хората.</a:t>
            </a:r>
          </a:p>
          <a:p>
            <a:pPr marL="171450" indent="-171450">
              <a:buFontTx/>
              <a:buChar char="-"/>
            </a:pPr>
            <a:r>
              <a:rPr lang="bg-BG" dirty="0"/>
              <a:t>2. </a:t>
            </a:r>
            <a:r>
              <a:rPr lang="bg-BG" dirty="0" err="1"/>
              <a:t>Симулиационна</a:t>
            </a:r>
            <a:r>
              <a:rPr lang="bg-BG" dirty="0"/>
              <a:t> среда тества алгоритъма за проследяване.</a:t>
            </a:r>
          </a:p>
          <a:p>
            <a:pPr marL="171450" indent="-171450">
              <a:buFontTx/>
              <a:buChar char="-"/>
            </a:pPr>
            <a:r>
              <a:rPr lang="bg-BG" dirty="0"/>
              <a:t>3. Сървърът обработва данните от сензорите и симулацията</a:t>
            </a:r>
          </a:p>
          <a:p>
            <a:pPr marL="171450" indent="-171450">
              <a:buFontTx/>
              <a:buChar char="-"/>
            </a:pPr>
            <a:r>
              <a:rPr lang="bg-BG" dirty="0"/>
              <a:t>4. Интерфейсът визуализира лавинната опасност, движението на хората.</a:t>
            </a:r>
          </a:p>
          <a:p>
            <a:pPr marL="171450" indent="-171450">
              <a:buFontTx/>
              <a:buChar char="-"/>
            </a:pPr>
            <a:r>
              <a:rPr lang="bg-BG" dirty="0"/>
              <a:t>5. Планинските служби получават информация за потока от хора което им дава възможност за предварително планиране и за осигуряване на лавинна </a:t>
            </a:r>
            <a:r>
              <a:rPr lang="bg-BG" dirty="0" err="1"/>
              <a:t>безпасност</a:t>
            </a:r>
            <a:r>
              <a:rPr lang="bg-BG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139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Php</a:t>
            </a:r>
            <a:r>
              <a:rPr lang="bg-BG" dirty="0"/>
              <a:t>/ </a:t>
            </a:r>
            <a:r>
              <a:rPr lang="en-US" dirty="0"/>
              <a:t>Laravel/ </a:t>
            </a:r>
            <a:r>
              <a:rPr lang="en-US" dirty="0" err="1"/>
              <a:t>jaavascr</a:t>
            </a:r>
            <a:r>
              <a:rPr lang="en-US" dirty="0"/>
              <a:t> – </a:t>
            </a:r>
            <a:r>
              <a:rPr lang="bg-BG" dirty="0"/>
              <a:t>агрегиране и визуализиране, обработка на сензорни данни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Mysql</a:t>
            </a:r>
            <a:r>
              <a:rPr lang="en-US" dirty="0"/>
              <a:t> – </a:t>
            </a:r>
            <a:r>
              <a:rPr lang="bg-BG" dirty="0"/>
              <a:t>таблица за запазване и манипулиране на обем от данни. </a:t>
            </a:r>
          </a:p>
          <a:p>
            <a:pPr marL="171450" indent="-171450">
              <a:buFontTx/>
              <a:buChar char="-"/>
            </a:pPr>
            <a:r>
              <a:rPr lang="en-US" dirty="0"/>
              <a:t>Python – </a:t>
            </a:r>
            <a:r>
              <a:rPr lang="bg-BG" dirty="0"/>
              <a:t>създаване на симулация на потока от туристи по планинските маршрути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Chatgpt</a:t>
            </a:r>
            <a:r>
              <a:rPr lang="en-US" dirty="0"/>
              <a:t> – </a:t>
            </a:r>
            <a:r>
              <a:rPr lang="bg-BG" dirty="0"/>
              <a:t>служи за извличане на информация от </a:t>
            </a:r>
            <a:r>
              <a:rPr lang="bg-BG" dirty="0" err="1"/>
              <a:t>рипортите</a:t>
            </a:r>
            <a:r>
              <a:rPr lang="bg-BG" dirty="0"/>
              <a:t> от неправителствените организации.</a:t>
            </a:r>
          </a:p>
          <a:p>
            <a:pPr marL="171450" indent="-171450">
              <a:buFontTx/>
              <a:buChar char="-"/>
            </a:pPr>
            <a:r>
              <a:rPr lang="en-US" dirty="0"/>
              <a:t>Arduino – </a:t>
            </a:r>
            <a:r>
              <a:rPr lang="bg-BG" dirty="0"/>
              <a:t>събира информация чрез сензор за разстояние.</a:t>
            </a:r>
          </a:p>
          <a:p>
            <a:pPr marL="171450" indent="-171450">
              <a:buFontTx/>
              <a:buChar char="-"/>
            </a:pPr>
            <a:endParaRPr lang="bg-BG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1530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-Ивайло -  Ръководеше екипа и задаваше задачи, симулация и </a:t>
            </a:r>
            <a:r>
              <a:rPr lang="bg-BG" dirty="0" err="1"/>
              <a:t>ютилити</a:t>
            </a:r>
            <a:r>
              <a:rPr lang="bg-BG" dirty="0"/>
              <a:t>.</a:t>
            </a:r>
          </a:p>
          <a:p>
            <a:r>
              <a:rPr lang="bg-BG" dirty="0"/>
              <a:t>-</a:t>
            </a:r>
            <a:r>
              <a:rPr lang="bg-BG" dirty="0" err="1"/>
              <a:t>Имран</a:t>
            </a:r>
            <a:r>
              <a:rPr lang="bg-BG" dirty="0"/>
              <a:t> – Съхранение, обработка и визуализация на данни</a:t>
            </a:r>
          </a:p>
          <a:p>
            <a:r>
              <a:rPr lang="bg-BG" dirty="0"/>
              <a:t>-Кирил – Практическа реализация на сензорен модул, комуникация между сензор и </a:t>
            </a:r>
            <a:r>
              <a:rPr lang="bg-BG" dirty="0" err="1"/>
              <a:t>бекенд</a:t>
            </a:r>
            <a:r>
              <a:rPr lang="bg-BG" dirty="0"/>
              <a:t> и </a:t>
            </a:r>
            <a:r>
              <a:rPr lang="bg-BG" dirty="0" err="1"/>
              <a:t>ютилити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7645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11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00325" y="2783700"/>
            <a:ext cx="13687350" cy="193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Mountains4All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52624" y="4622175"/>
            <a:ext cx="1095397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De[Debuggers]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91625" y="879246"/>
            <a:ext cx="1370475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Сълита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използване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158900" y="2538106"/>
            <a:ext cx="2531696" cy="2509446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3500" y="5498050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632" t="-67068" r="-83434" b="-511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24850" y="6319944"/>
            <a:ext cx="3043952" cy="3017200"/>
          </a:xfrm>
          <a:custGeom>
            <a:avLst/>
            <a:gdLst/>
            <a:ahLst/>
            <a:cxnLst/>
            <a:rect l="l" t="t" r="r" b="b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47850" y="6005840"/>
            <a:ext cx="3331348" cy="3331308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79200" y="5964826"/>
            <a:ext cx="3443650" cy="3413354"/>
          </a:xfrm>
          <a:custGeom>
            <a:avLst/>
            <a:gdLst/>
            <a:ahLst/>
            <a:cxnLst/>
            <a:rect l="l" t="t" r="r" b="b"/>
            <a:pathLst>
              <a:path w="3443650" h="3413354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75250" y="5711106"/>
            <a:ext cx="3955548" cy="3920782"/>
          </a:xfrm>
          <a:custGeom>
            <a:avLst/>
            <a:gdLst/>
            <a:ahLst/>
            <a:cxnLst/>
            <a:rect l="l" t="t" r="r" b="b"/>
            <a:pathLst>
              <a:path w="3955548" h="3920782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690604" y="2493572"/>
            <a:ext cx="3215350" cy="2790400"/>
          </a:xfrm>
          <a:custGeom>
            <a:avLst/>
            <a:gdLst/>
            <a:ahLst/>
            <a:cxnLst/>
            <a:rect l="l" t="t" r="r" b="b"/>
            <a:pathLst>
              <a:path w="3215350" h="279040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7614" b="-761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71294" y="228367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614" b="-761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42546" y="2593522"/>
            <a:ext cx="2985072" cy="2590526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7615" b="-761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351198" y="2182100"/>
            <a:ext cx="3933122" cy="3413350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7613" b="-76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510600" y="1850796"/>
            <a:ext cx="3623290" cy="3591446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bg-BG" sz="180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Лесен достъп</a:t>
            </a:r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-1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3254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05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14600" y="852487"/>
            <a:ext cx="139065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настоящите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55853-364D-D5A6-A361-175575781ED3}"/>
              </a:ext>
            </a:extLst>
          </p:cNvPr>
          <p:cNvSpPr txBox="1"/>
          <p:nvPr/>
        </p:nvSpPr>
        <p:spPr>
          <a:xfrm>
            <a:off x="2510724" y="4167187"/>
            <a:ext cx="139065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Разделената информация между субекти.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440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Отделни </a:t>
            </a: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онлайн източници.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Няма обратна връзка.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68100" y="3963098"/>
            <a:ext cx="5271296" cy="5271204"/>
          </a:xfrm>
          <a:custGeom>
            <a:avLst/>
            <a:gdLst/>
            <a:ahLst/>
            <a:cxnLst/>
            <a:rect l="l" t="t" r="r" b="b"/>
            <a:pathLst>
              <a:path w="5271296" h="5271204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62600" y="730412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90950" y="3004883"/>
            <a:ext cx="13172849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Подобряване на безопасността в планината.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Публикуване на данни.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Следене на потока от туристи.</a:t>
            </a:r>
            <a:endParaRPr lang="en-US" sz="4400" dirty="0">
              <a:solidFill>
                <a:schemeClr val="bg1"/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814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8663" y="1021073"/>
            <a:ext cx="16136383" cy="13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bg-BG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Нашето</a:t>
            </a:r>
            <a:r>
              <a:rPr lang="en-US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endParaRPr lang="en-US" sz="11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4"/>
            <a:stretch>
              <a:fillRect r="-87105" b="-3368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4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1654" y="173123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2749" t="-113900"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AAB5C-4027-6FAD-302E-75DC3632DBF6}"/>
              </a:ext>
            </a:extLst>
          </p:cNvPr>
          <p:cNvSpPr txBox="1"/>
          <p:nvPr/>
        </p:nvSpPr>
        <p:spPr>
          <a:xfrm>
            <a:off x="1066800" y="2942585"/>
            <a:ext cx="15925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Събиране на информация от НПО-та.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Проследяване на потока от туристи.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Визуализация и обработка.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4400" dirty="0">
              <a:solidFill>
                <a:schemeClr val="bg1"/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041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66751" y="626533"/>
            <a:ext cx="1208262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890" b="-1329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890" t="-145638"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C8C26-37B3-9466-9F05-CF07D40C803C}"/>
              </a:ext>
            </a:extLst>
          </p:cNvPr>
          <p:cNvSpPr txBox="1"/>
          <p:nvPr/>
        </p:nvSpPr>
        <p:spPr>
          <a:xfrm>
            <a:off x="1524000" y="3162300"/>
            <a:ext cx="154253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bg-BG" sz="4400" dirty="0">
                <a:solidFill>
                  <a:schemeClr val="bg1"/>
                </a:solidFill>
              </a:rPr>
              <a:t>Сензорите</a:t>
            </a:r>
          </a:p>
          <a:p>
            <a:pPr marL="742950" indent="-742950">
              <a:buFont typeface="+mj-lt"/>
              <a:buAutoNum type="arabicPeriod"/>
            </a:pPr>
            <a:r>
              <a:rPr lang="bg-BG" sz="4400" dirty="0" err="1">
                <a:solidFill>
                  <a:schemeClr val="bg1"/>
                </a:solidFill>
              </a:rPr>
              <a:t>Симулационна</a:t>
            </a:r>
            <a:r>
              <a:rPr lang="bg-BG" sz="4400" dirty="0">
                <a:solidFill>
                  <a:schemeClr val="bg1"/>
                </a:solidFill>
              </a:rPr>
              <a:t> среда</a:t>
            </a:r>
          </a:p>
          <a:p>
            <a:pPr marL="742950" indent="-742950">
              <a:buFont typeface="+mj-lt"/>
              <a:buAutoNum type="arabicPeriod"/>
            </a:pPr>
            <a:r>
              <a:rPr lang="bg-BG" sz="4400" dirty="0">
                <a:solidFill>
                  <a:schemeClr val="bg1"/>
                </a:solidFill>
              </a:rPr>
              <a:t>Сървърът</a:t>
            </a:r>
          </a:p>
          <a:p>
            <a:pPr marL="742950" indent="-742950">
              <a:buFont typeface="+mj-lt"/>
              <a:buAutoNum type="arabicPeriod"/>
            </a:pPr>
            <a:r>
              <a:rPr lang="bg-BG" sz="4400" dirty="0">
                <a:solidFill>
                  <a:schemeClr val="bg1"/>
                </a:solidFill>
              </a:rPr>
              <a:t>Интерфейсът</a:t>
            </a:r>
          </a:p>
          <a:p>
            <a:pPr marL="742950" indent="-742950">
              <a:buFont typeface="+mj-lt"/>
              <a:buAutoNum type="arabicPeriod"/>
            </a:pPr>
            <a:r>
              <a:rPr lang="bg-BG" sz="4400" dirty="0">
                <a:solidFill>
                  <a:schemeClr val="bg1"/>
                </a:solidFill>
              </a:rPr>
              <a:t>Планинските служби</a:t>
            </a:r>
          </a:p>
          <a:p>
            <a:endParaRPr lang="bg-BG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012095" y="3169395"/>
            <a:ext cx="8494000" cy="5932995"/>
            <a:chOff x="0" y="0"/>
            <a:chExt cx="15163800" cy="10591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4"/>
              <a:stretch>
                <a:fillRect l="-2321" r="-2321"/>
              </a:stretch>
            </a:blipFill>
            <a:ln w="57150" cap="sq">
              <a:solidFill>
                <a:srgbClr val="FF5669"/>
              </a:solidFill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>
            <a:off x="12229891" y="6478544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200" t="-74406" r="-99400" b="-5916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12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6"/>
            <a:stretch>
              <a:fillRect l="-134754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6"/>
            <a:stretch>
              <a:fillRect r="-142666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>
            <a:blip r:embed="rId4"/>
            <a:stretch>
              <a:fillRect r="-142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4"/>
            <a:stretch>
              <a:fillRect l="-1347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1C2AA8-30B2-1675-3ECB-E2AED7275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78" y="2124075"/>
            <a:ext cx="4762500" cy="2981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7AB998-8C32-05CC-8749-234DDEAD4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0466" y="4981575"/>
            <a:ext cx="9835932" cy="3855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D85914-FA4E-53C8-3B32-A1F60DECE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069" y="2223291"/>
            <a:ext cx="2842931" cy="30765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ABF58A-B150-350A-2BC5-DEE6D426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44" y="5675489"/>
            <a:ext cx="3378156" cy="33781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CC9CAC-3344-5B88-9203-D47DBFD598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825" y="5773737"/>
            <a:ext cx="3586163" cy="358616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0A0000C-1614-7197-687E-9848C686A06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5491" y="2501307"/>
            <a:ext cx="7626230" cy="22268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1398BE9-0DF4-2CB1-69FF-D69C9AE3826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649" y="5312588"/>
            <a:ext cx="2510508" cy="17085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3818776">
            <a:off x="-5200876" y="-1779817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82318" y="2600204"/>
            <a:ext cx="10723364" cy="85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кой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върху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какво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е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работил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704EB3C-AD01-DC74-0A6F-E0E6EAB89501}"/>
              </a:ext>
            </a:extLst>
          </p:cNvPr>
          <p:cNvSpPr txBox="1"/>
          <p:nvPr/>
        </p:nvSpPr>
        <p:spPr>
          <a:xfrm>
            <a:off x="4038600" y="3521683"/>
            <a:ext cx="13557439" cy="3512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Нашият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екип</a:t>
            </a: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536701" lvl="2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Ивайло Божилов</a:t>
            </a:r>
          </a:p>
          <a:p>
            <a:pPr marL="1536701" lvl="2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Имран</a:t>
            </a: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g-BG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Хосаин</a:t>
            </a:r>
            <a:endParaRPr lang="bg-BG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36701" lvl="2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Кирил Павлов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0E68F3C4-A56F-72B7-60C5-ABD81BAF28A6}"/>
              </a:ext>
            </a:extLst>
          </p:cNvPr>
          <p:cNvSpPr/>
          <p:nvPr/>
        </p:nvSpPr>
        <p:spPr>
          <a:xfrm>
            <a:off x="12573000" y="3974444"/>
            <a:ext cx="4038600" cy="3905313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Благодаря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вниманието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473</Words>
  <Application>Microsoft Office PowerPoint</Application>
  <PresentationFormat>Custom</PresentationFormat>
  <Paragraphs>76</Paragraphs>
  <Slides>10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Темплейт за презентация</dc:title>
  <cp:lastModifiedBy>kiko-nv</cp:lastModifiedBy>
  <cp:revision>55</cp:revision>
  <dcterms:created xsi:type="dcterms:W3CDTF">2006-08-16T00:00:00Z</dcterms:created>
  <dcterms:modified xsi:type="dcterms:W3CDTF">2024-03-16T01:12:54Z</dcterms:modified>
  <dc:identifier>DAF_NFRPGhY</dc:identifier>
</cp:coreProperties>
</file>